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290" r:id="rId3"/>
    <p:sldId id="281" r:id="rId4"/>
    <p:sldId id="291" r:id="rId5"/>
    <p:sldId id="278" r:id="rId6"/>
    <p:sldId id="261" r:id="rId7"/>
    <p:sldId id="282" r:id="rId8"/>
    <p:sldId id="283" r:id="rId9"/>
    <p:sldId id="295" r:id="rId10"/>
    <p:sldId id="296" r:id="rId11"/>
    <p:sldId id="298" r:id="rId12"/>
    <p:sldId id="297" r:id="rId13"/>
    <p:sldId id="276" r:id="rId14"/>
    <p:sldId id="280" r:id="rId15"/>
    <p:sldId id="289" r:id="rId16"/>
    <p:sldId id="292" r:id="rId17"/>
    <p:sldId id="284" r:id="rId18"/>
    <p:sldId id="287" r:id="rId19"/>
    <p:sldId id="293" r:id="rId20"/>
    <p:sldId id="294" r:id="rId21"/>
    <p:sldId id="299" r:id="rId22"/>
    <p:sldId id="300" r:id="rId23"/>
    <p:sldId id="302" r:id="rId24"/>
    <p:sldId id="303" r:id="rId25"/>
    <p:sldId id="286" r:id="rId26"/>
    <p:sldId id="274" r:id="rId27"/>
    <p:sldId id="263" r:id="rId28"/>
    <p:sldId id="275" r:id="rId29"/>
    <p:sldId id="266" r:id="rId30"/>
    <p:sldId id="267" r:id="rId31"/>
    <p:sldId id="268" r:id="rId32"/>
    <p:sldId id="269" r:id="rId33"/>
    <p:sldId id="270" r:id="rId34"/>
    <p:sldId id="271" r:id="rId35"/>
    <p:sldId id="272" r:id="rId36"/>
    <p:sldId id="273" r:id="rId37"/>
    <p:sldId id="285" r:id="rId38"/>
    <p:sldId id="304" r:id="rId39"/>
    <p:sldId id="301" r:id="rId4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p:scale>
          <a:sx n="66" d="100"/>
          <a:sy n="66" d="100"/>
        </p:scale>
        <p:origin x="-1518" y="-144"/>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A80520CC-4A5C-47AF-AE41-D6DF66CD6406}" type="datetimeFigureOut">
              <a:rPr lang="tr-TR" smtClean="0"/>
              <a:pPr/>
              <a:t>06.02.2018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3DCB49A-F04B-45D9-81E1-7C62D0F2757F}" type="slidenum">
              <a:rPr lang="tr-TR" smtClean="0"/>
              <a:pPr/>
              <a:t>‹#›</a:t>
            </a:fld>
            <a:endParaRPr lang="tr-TR"/>
          </a:p>
        </p:txBody>
      </p:sp>
    </p:spTree>
    <p:extLst>
      <p:ext uri="{BB962C8B-B14F-4D97-AF65-F5344CB8AC3E}">
        <p14:creationId xmlns:p14="http://schemas.microsoft.com/office/powerpoint/2010/main" xmlns="" val="27829530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0520CC-4A5C-47AF-AE41-D6DF66CD6406}" type="datetimeFigureOut">
              <a:rPr lang="tr-TR" smtClean="0"/>
              <a:pPr/>
              <a:t>06.02.2018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3DCB49A-F04B-45D9-81E1-7C62D0F2757F}" type="slidenum">
              <a:rPr lang="tr-TR" smtClean="0"/>
              <a:pPr/>
              <a:t>‹#›</a:t>
            </a:fld>
            <a:endParaRPr lang="tr-TR"/>
          </a:p>
        </p:txBody>
      </p:sp>
    </p:spTree>
    <p:extLst>
      <p:ext uri="{BB962C8B-B14F-4D97-AF65-F5344CB8AC3E}">
        <p14:creationId xmlns:p14="http://schemas.microsoft.com/office/powerpoint/2010/main" xmlns="" val="6488839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0520CC-4A5C-47AF-AE41-D6DF66CD6406}" type="datetimeFigureOut">
              <a:rPr lang="tr-TR" smtClean="0"/>
              <a:pPr/>
              <a:t>06.02.2018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3DCB49A-F04B-45D9-81E1-7C62D0F2757F}" type="slidenum">
              <a:rPr lang="tr-TR" smtClean="0"/>
              <a:pPr/>
              <a:t>‹#›</a:t>
            </a:fld>
            <a:endParaRPr lang="tr-TR"/>
          </a:p>
        </p:txBody>
      </p:sp>
    </p:spTree>
    <p:extLst>
      <p:ext uri="{BB962C8B-B14F-4D97-AF65-F5344CB8AC3E}">
        <p14:creationId xmlns:p14="http://schemas.microsoft.com/office/powerpoint/2010/main" xmlns="" val="2367541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80520CC-4A5C-47AF-AE41-D6DF66CD6406}" type="datetimeFigureOut">
              <a:rPr lang="tr-TR" smtClean="0"/>
              <a:pPr/>
              <a:t>06.02.2018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3DCB49A-F04B-45D9-81E1-7C62D0F2757F}" type="slidenum">
              <a:rPr lang="tr-TR" smtClean="0"/>
              <a:pPr/>
              <a:t>‹#›</a:t>
            </a:fld>
            <a:endParaRPr lang="tr-TR"/>
          </a:p>
        </p:txBody>
      </p:sp>
    </p:spTree>
    <p:extLst>
      <p:ext uri="{BB962C8B-B14F-4D97-AF65-F5344CB8AC3E}">
        <p14:creationId xmlns:p14="http://schemas.microsoft.com/office/powerpoint/2010/main" xmlns="" val="41397904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A80520CC-4A5C-47AF-AE41-D6DF66CD6406}" type="datetimeFigureOut">
              <a:rPr lang="tr-TR" smtClean="0"/>
              <a:pPr/>
              <a:t>06.02.2018</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03DCB49A-F04B-45D9-81E1-7C62D0F2757F}" type="slidenum">
              <a:rPr lang="tr-TR" smtClean="0"/>
              <a:pPr/>
              <a:t>‹#›</a:t>
            </a:fld>
            <a:endParaRPr lang="tr-TR"/>
          </a:p>
        </p:txBody>
      </p:sp>
    </p:spTree>
    <p:extLst>
      <p:ext uri="{BB962C8B-B14F-4D97-AF65-F5344CB8AC3E}">
        <p14:creationId xmlns:p14="http://schemas.microsoft.com/office/powerpoint/2010/main" xmlns="" val="16542555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A80520CC-4A5C-47AF-AE41-D6DF66CD6406}" type="datetimeFigureOut">
              <a:rPr lang="tr-TR" smtClean="0"/>
              <a:pPr/>
              <a:t>06.02.2018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3DCB49A-F04B-45D9-81E1-7C62D0F2757F}" type="slidenum">
              <a:rPr lang="tr-TR" smtClean="0"/>
              <a:pPr/>
              <a:t>‹#›</a:t>
            </a:fld>
            <a:endParaRPr lang="tr-TR"/>
          </a:p>
        </p:txBody>
      </p:sp>
    </p:spTree>
    <p:extLst>
      <p:ext uri="{BB962C8B-B14F-4D97-AF65-F5344CB8AC3E}">
        <p14:creationId xmlns:p14="http://schemas.microsoft.com/office/powerpoint/2010/main" xmlns="" val="1499106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A80520CC-4A5C-47AF-AE41-D6DF66CD6406}" type="datetimeFigureOut">
              <a:rPr lang="tr-TR" smtClean="0"/>
              <a:pPr/>
              <a:t>06.02.2018</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03DCB49A-F04B-45D9-81E1-7C62D0F2757F}" type="slidenum">
              <a:rPr lang="tr-TR" smtClean="0"/>
              <a:pPr/>
              <a:t>‹#›</a:t>
            </a:fld>
            <a:endParaRPr lang="tr-TR"/>
          </a:p>
        </p:txBody>
      </p:sp>
    </p:spTree>
    <p:extLst>
      <p:ext uri="{BB962C8B-B14F-4D97-AF65-F5344CB8AC3E}">
        <p14:creationId xmlns:p14="http://schemas.microsoft.com/office/powerpoint/2010/main" xmlns="" val="19927366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A80520CC-4A5C-47AF-AE41-D6DF66CD6406}" type="datetimeFigureOut">
              <a:rPr lang="tr-TR" smtClean="0"/>
              <a:pPr/>
              <a:t>06.02.2018</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03DCB49A-F04B-45D9-81E1-7C62D0F2757F}" type="slidenum">
              <a:rPr lang="tr-TR" smtClean="0"/>
              <a:pPr/>
              <a:t>‹#›</a:t>
            </a:fld>
            <a:endParaRPr lang="tr-TR"/>
          </a:p>
        </p:txBody>
      </p:sp>
    </p:spTree>
    <p:extLst>
      <p:ext uri="{BB962C8B-B14F-4D97-AF65-F5344CB8AC3E}">
        <p14:creationId xmlns:p14="http://schemas.microsoft.com/office/powerpoint/2010/main" xmlns="" val="2326165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A80520CC-4A5C-47AF-AE41-D6DF66CD6406}" type="datetimeFigureOut">
              <a:rPr lang="tr-TR" smtClean="0"/>
              <a:pPr/>
              <a:t>06.02.2018</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03DCB49A-F04B-45D9-81E1-7C62D0F2757F}" type="slidenum">
              <a:rPr lang="tr-TR" smtClean="0"/>
              <a:pPr/>
              <a:t>‹#›</a:t>
            </a:fld>
            <a:endParaRPr lang="tr-TR"/>
          </a:p>
        </p:txBody>
      </p:sp>
    </p:spTree>
    <p:extLst>
      <p:ext uri="{BB962C8B-B14F-4D97-AF65-F5344CB8AC3E}">
        <p14:creationId xmlns:p14="http://schemas.microsoft.com/office/powerpoint/2010/main" xmlns="" val="8781564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80520CC-4A5C-47AF-AE41-D6DF66CD6406}" type="datetimeFigureOut">
              <a:rPr lang="tr-TR" smtClean="0"/>
              <a:pPr/>
              <a:t>06.02.2018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3DCB49A-F04B-45D9-81E1-7C62D0F2757F}" type="slidenum">
              <a:rPr lang="tr-TR" smtClean="0"/>
              <a:pPr/>
              <a:t>‹#›</a:t>
            </a:fld>
            <a:endParaRPr lang="tr-TR"/>
          </a:p>
        </p:txBody>
      </p:sp>
    </p:spTree>
    <p:extLst>
      <p:ext uri="{BB962C8B-B14F-4D97-AF65-F5344CB8AC3E}">
        <p14:creationId xmlns:p14="http://schemas.microsoft.com/office/powerpoint/2010/main" xmlns="" val="13400805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A80520CC-4A5C-47AF-AE41-D6DF66CD6406}" type="datetimeFigureOut">
              <a:rPr lang="tr-TR" smtClean="0"/>
              <a:pPr/>
              <a:t>06.02.2018</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03DCB49A-F04B-45D9-81E1-7C62D0F2757F}" type="slidenum">
              <a:rPr lang="tr-TR" smtClean="0"/>
              <a:pPr/>
              <a:t>‹#›</a:t>
            </a:fld>
            <a:endParaRPr lang="tr-TR"/>
          </a:p>
        </p:txBody>
      </p:sp>
    </p:spTree>
    <p:extLst>
      <p:ext uri="{BB962C8B-B14F-4D97-AF65-F5344CB8AC3E}">
        <p14:creationId xmlns:p14="http://schemas.microsoft.com/office/powerpoint/2010/main" xmlns="" val="2485948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520CC-4A5C-47AF-AE41-D6DF66CD6406}" type="datetimeFigureOut">
              <a:rPr lang="tr-TR" smtClean="0"/>
              <a:pPr/>
              <a:t>06.02.2018</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3DCB49A-F04B-45D9-81E1-7C62D0F2757F}" type="slidenum">
              <a:rPr lang="tr-TR" smtClean="0"/>
              <a:pPr/>
              <a:t>‹#›</a:t>
            </a:fld>
            <a:endParaRPr lang="tr-TR"/>
          </a:p>
        </p:txBody>
      </p:sp>
    </p:spTree>
    <p:extLst>
      <p:ext uri="{BB962C8B-B14F-4D97-AF65-F5344CB8AC3E}">
        <p14:creationId xmlns:p14="http://schemas.microsoft.com/office/powerpoint/2010/main" xmlns="" val="2510628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99592" y="980728"/>
            <a:ext cx="7510805" cy="297036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16216" y="4491038"/>
            <a:ext cx="2152650" cy="212407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7544" y="4752975"/>
            <a:ext cx="2847975" cy="1600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1464699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467544" y="2130425"/>
            <a:ext cx="7992888" cy="1470025"/>
          </a:xfrm>
        </p:spPr>
        <p:txBody>
          <a:bodyPr/>
          <a:lstStyle/>
          <a:p>
            <a:r>
              <a:rPr lang="tr-TR" dirty="0" smtClean="0"/>
              <a:t>Her gün profilinize bakıyor musunuz ?  </a:t>
            </a:r>
            <a:endParaRPr lang="tr-TR" dirty="0"/>
          </a:p>
        </p:txBody>
      </p:sp>
    </p:spTree>
    <p:extLst>
      <p:ext uri="{BB962C8B-B14F-4D97-AF65-F5344CB8AC3E}">
        <p14:creationId xmlns:p14="http://schemas.microsoft.com/office/powerpoint/2010/main" xmlns="" val="2883558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rmAutofit fontScale="90000"/>
          </a:bodyPr>
          <a:lstStyle/>
          <a:p>
            <a:r>
              <a:rPr lang="tr-TR" dirty="0" smtClean="0"/>
              <a:t>Her gün sosyal medya profillerimize cep telefonlarımızdan girip paylaşımlar yaparken,</a:t>
            </a:r>
            <a:br>
              <a:rPr lang="tr-TR" dirty="0" smtClean="0"/>
            </a:br>
            <a:r>
              <a:rPr lang="tr-TR" dirty="0" smtClean="0"/>
              <a:t> Neden Bakanlığımızın bize sunduğu birçok şeyi yapabileceğimiz  eğitim platformuna cep telefonumuzdan girmeyelim ?</a:t>
            </a:r>
            <a:endParaRPr lang="tr-TR" dirty="0"/>
          </a:p>
        </p:txBody>
      </p:sp>
    </p:spTree>
    <p:extLst>
      <p:ext uri="{BB962C8B-B14F-4D97-AF65-F5344CB8AC3E}">
        <p14:creationId xmlns:p14="http://schemas.microsoft.com/office/powerpoint/2010/main" xmlns="" val="21883056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 y="0"/>
            <a:ext cx="9180512" cy="6741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759361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318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3561604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aşlık 3"/>
          <p:cNvSpPr>
            <a:spLocks noGrp="1"/>
          </p:cNvSpPr>
          <p:nvPr>
            <p:ph type="title"/>
          </p:nvPr>
        </p:nvSpPr>
        <p:spPr/>
        <p:txBody>
          <a:bodyPr/>
          <a:lstStyle/>
          <a:p>
            <a:r>
              <a:rPr lang="tr-TR" dirty="0" smtClean="0"/>
              <a:t>İlçemizde öncelikle;</a:t>
            </a:r>
            <a:endParaRPr lang="tr-TR" dirty="0"/>
          </a:p>
        </p:txBody>
      </p:sp>
      <p:sp>
        <p:nvSpPr>
          <p:cNvPr id="8" name="Metin kutusu 7"/>
          <p:cNvSpPr txBox="1"/>
          <p:nvPr/>
        </p:nvSpPr>
        <p:spPr>
          <a:xfrm>
            <a:off x="1115616" y="1196752"/>
            <a:ext cx="7056784" cy="4401205"/>
          </a:xfrm>
          <a:prstGeom prst="rect">
            <a:avLst/>
          </a:prstGeom>
          <a:noFill/>
        </p:spPr>
        <p:txBody>
          <a:bodyPr wrap="square" rtlCol="0">
            <a:spAutoFit/>
          </a:bodyPr>
          <a:lstStyle/>
          <a:p>
            <a:r>
              <a:rPr lang="tr-TR" sz="2800" dirty="0" smtClean="0"/>
              <a:t>1-Kurumunuzdaki  EBA </a:t>
            </a:r>
            <a:r>
              <a:rPr lang="tr-TR" sz="2800" dirty="0"/>
              <a:t>Ders </a:t>
            </a:r>
            <a:r>
              <a:rPr lang="tr-TR" sz="2800" dirty="0" smtClean="0"/>
              <a:t>öğretmen </a:t>
            </a:r>
            <a:r>
              <a:rPr lang="tr-TR" sz="2800" dirty="0"/>
              <a:t>kayıt oranlarını </a:t>
            </a:r>
            <a:r>
              <a:rPr lang="tr-TR" sz="2800" dirty="0" smtClean="0"/>
              <a:t>tamamlamak,</a:t>
            </a:r>
          </a:p>
          <a:p>
            <a:endParaRPr lang="tr-TR" sz="2800" dirty="0" smtClean="0"/>
          </a:p>
          <a:p>
            <a:r>
              <a:rPr lang="tr-TR" sz="2800" dirty="0" smtClean="0"/>
              <a:t>2-Kurumunuzdaki öğretmenlerin 2017-2018 ikinci dönemindeki yapmış oldukları sınav sorularının cevap anahtarlarını sınavların bitiminden sonra EBA Ders üzerinden paylaşmalarını sağlamak,</a:t>
            </a:r>
          </a:p>
          <a:p>
            <a:endParaRPr lang="tr-TR" sz="2800" dirty="0"/>
          </a:p>
          <a:p>
            <a:endParaRPr lang="tr-TR" sz="2800" dirty="0"/>
          </a:p>
        </p:txBody>
      </p:sp>
    </p:spTree>
    <p:extLst>
      <p:ext uri="{BB962C8B-B14F-4D97-AF65-F5344CB8AC3E}">
        <p14:creationId xmlns:p14="http://schemas.microsoft.com/office/powerpoint/2010/main" xmlns="" val="345180661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971600" y="1412776"/>
            <a:ext cx="7272808" cy="4401205"/>
          </a:xfrm>
          <a:prstGeom prst="rect">
            <a:avLst/>
          </a:prstGeom>
        </p:spPr>
        <p:txBody>
          <a:bodyPr wrap="square">
            <a:spAutoFit/>
          </a:bodyPr>
          <a:lstStyle/>
          <a:p>
            <a:r>
              <a:rPr lang="tr-TR" sz="2800" dirty="0" smtClean="0"/>
              <a:t>3-Öğretmenlerin EBA Ders üzerinde mevcut olan konu anlatımlarını paylaşmasını sağlamak</a:t>
            </a:r>
          </a:p>
          <a:p>
            <a:endParaRPr lang="tr-TR" sz="2800" dirty="0"/>
          </a:p>
          <a:p>
            <a:r>
              <a:rPr lang="tr-TR" sz="2800" dirty="0" smtClean="0"/>
              <a:t>4-EBA </a:t>
            </a:r>
            <a:r>
              <a:rPr lang="tr-TR" sz="2800" dirty="0"/>
              <a:t>Ders öğretmen grubu oluşturarak k</a:t>
            </a:r>
            <a:r>
              <a:rPr lang="tr-TR" sz="2800" dirty="0" smtClean="0"/>
              <a:t>urum </a:t>
            </a:r>
            <a:r>
              <a:rPr lang="tr-TR" sz="2800" dirty="0"/>
              <a:t>içindeki duyuruları, etkinlikleri </a:t>
            </a:r>
            <a:r>
              <a:rPr lang="tr-TR" sz="2800" dirty="0" smtClean="0"/>
              <a:t>EBA Ders üzerinden paylaşmak,</a:t>
            </a:r>
          </a:p>
          <a:p>
            <a:endParaRPr lang="tr-TR" sz="2800" dirty="0"/>
          </a:p>
          <a:p>
            <a:r>
              <a:rPr lang="tr-TR" sz="2800" dirty="0"/>
              <a:t>5</a:t>
            </a:r>
            <a:r>
              <a:rPr lang="tr-TR" sz="2800" dirty="0" smtClean="0"/>
              <a:t>-Kurumunuzdaki EBA Ders </a:t>
            </a:r>
            <a:r>
              <a:rPr lang="tr-TR" sz="2800" dirty="0"/>
              <a:t>öğrenci kayıt oranlarını </a:t>
            </a:r>
            <a:r>
              <a:rPr lang="tr-TR" sz="2800" dirty="0" smtClean="0"/>
              <a:t>tamamlamak</a:t>
            </a:r>
          </a:p>
          <a:p>
            <a:endParaRPr lang="tr-TR" sz="2800" dirty="0"/>
          </a:p>
        </p:txBody>
      </p:sp>
    </p:spTree>
    <p:extLst>
      <p:ext uri="{BB962C8B-B14F-4D97-AF65-F5344CB8AC3E}">
        <p14:creationId xmlns:p14="http://schemas.microsoft.com/office/powerpoint/2010/main" xmlns="" val="34185317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22851" y="2204864"/>
            <a:ext cx="6858000" cy="40005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Dikdörtgen 1"/>
          <p:cNvSpPr/>
          <p:nvPr/>
        </p:nvSpPr>
        <p:spPr>
          <a:xfrm>
            <a:off x="1142999" y="548680"/>
            <a:ext cx="6837851" cy="954107"/>
          </a:xfrm>
          <a:prstGeom prst="rect">
            <a:avLst/>
          </a:prstGeom>
        </p:spPr>
        <p:txBody>
          <a:bodyPr wrap="square">
            <a:spAutoFit/>
          </a:bodyPr>
          <a:lstStyle/>
          <a:p>
            <a:r>
              <a:rPr lang="tr-TR" sz="2800" dirty="0"/>
              <a:t>6</a:t>
            </a:r>
            <a:r>
              <a:rPr lang="tr-TR" sz="2800" dirty="0" smtClean="0"/>
              <a:t>-EBA </a:t>
            </a:r>
            <a:r>
              <a:rPr lang="tr-TR" sz="2800" dirty="0"/>
              <a:t>Mobil uygulama kullanımını yaygınlaştırmak</a:t>
            </a:r>
          </a:p>
        </p:txBody>
      </p:sp>
    </p:spTree>
    <p:extLst>
      <p:ext uri="{BB962C8B-B14F-4D97-AF65-F5344CB8AC3E}">
        <p14:creationId xmlns:p14="http://schemas.microsoft.com/office/powerpoint/2010/main" xmlns="" val="1764434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24744"/>
            <a:ext cx="8229600" cy="1143000"/>
          </a:xfrm>
        </p:spPr>
        <p:txBody>
          <a:bodyPr>
            <a:normAutofit fontScale="90000"/>
          </a:bodyPr>
          <a:lstStyle/>
          <a:p>
            <a:r>
              <a:rPr lang="tr-TR" dirty="0" smtClean="0"/>
              <a:t>1-Kurumunuzdaki EBA </a:t>
            </a:r>
            <a:r>
              <a:rPr lang="tr-TR" dirty="0"/>
              <a:t>Ders öğretmen </a:t>
            </a:r>
            <a:r>
              <a:rPr lang="tr-TR" dirty="0" smtClean="0"/>
              <a:t> </a:t>
            </a:r>
            <a:r>
              <a:rPr lang="tr-TR" dirty="0"/>
              <a:t>kayıt oranlarını tamamlamak</a:t>
            </a:r>
            <a:br>
              <a:rPr lang="tr-TR" dirty="0"/>
            </a:br>
            <a:endParaRPr lang="tr-TR" dirty="0"/>
          </a:p>
        </p:txBody>
      </p:sp>
      <p:sp>
        <p:nvSpPr>
          <p:cNvPr id="3" name="Alt Başlık 2"/>
          <p:cNvSpPr>
            <a:spLocks noGrp="1"/>
          </p:cNvSpPr>
          <p:nvPr>
            <p:ph sz="half" idx="1"/>
          </p:nvPr>
        </p:nvSpPr>
        <p:spPr>
          <a:xfrm>
            <a:off x="539552" y="2708920"/>
            <a:ext cx="8363272" cy="2592288"/>
          </a:xfrm>
        </p:spPr>
        <p:txBody>
          <a:bodyPr>
            <a:normAutofit fontScale="92500" lnSpcReduction="10000"/>
          </a:bodyPr>
          <a:lstStyle/>
          <a:p>
            <a:r>
              <a:rPr lang="tr-TR" dirty="0" smtClean="0"/>
              <a:t>Kurumdaki her öğretmenin (Kurum müdürü, müdür yardımcıları dahil) EBA </a:t>
            </a:r>
            <a:r>
              <a:rPr lang="tr-TR" dirty="0" err="1" smtClean="0"/>
              <a:t>Ders’e</a:t>
            </a:r>
            <a:r>
              <a:rPr lang="tr-TR" dirty="0" smtClean="0"/>
              <a:t> giriş yapması gerekmektedir,</a:t>
            </a:r>
          </a:p>
          <a:p>
            <a:r>
              <a:rPr lang="tr-TR" dirty="0" smtClean="0"/>
              <a:t>Giriş yaptıktan sonra SINIFLARIM VE GRUPLARIM kısmından dersine girdiği şubeleri ekleyip çıkartabilir,</a:t>
            </a:r>
          </a:p>
          <a:p>
            <a:r>
              <a:rPr lang="tr-TR" dirty="0" smtClean="0"/>
              <a:t>BİLGİLERİMİ GÜNCELLE butonuna tıklayarak bilgilerini güncellemelidir</a:t>
            </a:r>
          </a:p>
          <a:p>
            <a:endParaRPr lang="tr-TR" dirty="0" smtClean="0"/>
          </a:p>
          <a:p>
            <a:endParaRPr lang="tr-TR" dirty="0"/>
          </a:p>
          <a:p>
            <a:endParaRPr lang="tr-TR" dirty="0"/>
          </a:p>
        </p:txBody>
      </p:sp>
    </p:spTree>
    <p:extLst>
      <p:ext uri="{BB962C8B-B14F-4D97-AF65-F5344CB8AC3E}">
        <p14:creationId xmlns:p14="http://schemas.microsoft.com/office/powerpoint/2010/main" xmlns="" val="3878890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182" y="0"/>
            <a:ext cx="9135818"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1603694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2794322"/>
          </a:xfrm>
        </p:spPr>
        <p:txBody>
          <a:bodyPr>
            <a:noAutofit/>
          </a:bodyPr>
          <a:lstStyle/>
          <a:p>
            <a:r>
              <a:rPr lang="tr-TR" sz="3200" dirty="0" smtClean="0"/>
              <a:t>2-Kurumunuzdaki </a:t>
            </a:r>
            <a:r>
              <a:rPr lang="tr-TR" sz="3200" dirty="0"/>
              <a:t>öğretmenlerin 2017-2018 ikinci dönemindeki yapmış oldukları sınav sorularının cevap anahtarlarını sınavların bitiminden sonra EBA Ders üzerinden paylaşmalarını sağlamak,</a:t>
            </a:r>
            <a:br>
              <a:rPr lang="tr-TR" sz="3200" dirty="0"/>
            </a:br>
            <a:endParaRPr lang="tr-TR" sz="3200" dirty="0"/>
          </a:p>
        </p:txBody>
      </p:sp>
      <p:sp>
        <p:nvSpPr>
          <p:cNvPr id="3" name="İçerik Yer Tutucusu 2"/>
          <p:cNvSpPr>
            <a:spLocks noGrp="1"/>
          </p:cNvSpPr>
          <p:nvPr>
            <p:ph sz="half" idx="1"/>
          </p:nvPr>
        </p:nvSpPr>
        <p:spPr>
          <a:xfrm>
            <a:off x="395536" y="3323454"/>
            <a:ext cx="7859216" cy="1972815"/>
          </a:xfrm>
        </p:spPr>
        <p:txBody>
          <a:bodyPr/>
          <a:lstStyle/>
          <a:p>
            <a:r>
              <a:rPr lang="tr-TR" dirty="0"/>
              <a:t>DUVARIM bölümünden ekrandaki      </a:t>
            </a:r>
          </a:p>
          <a:p>
            <a:pPr marL="0" indent="0">
              <a:buNone/>
            </a:pPr>
            <a:r>
              <a:rPr lang="tr-TR" dirty="0"/>
              <a:t>simgeye tıklayarak sınav sorularının cevap anahtarı yüklenir </a:t>
            </a:r>
            <a:endParaRPr lang="tr-TR" dirty="0" smtClean="0"/>
          </a:p>
          <a:p>
            <a:r>
              <a:rPr lang="tr-TR" dirty="0" smtClean="0"/>
              <a:t>İstenilen grup seçilerek </a:t>
            </a:r>
            <a:r>
              <a:rPr lang="tr-TR" dirty="0" err="1" smtClean="0"/>
              <a:t>PAYLAŞ’ılır</a:t>
            </a:r>
            <a:r>
              <a:rPr lang="tr-TR" dirty="0" smtClean="0"/>
              <a:t> </a:t>
            </a:r>
          </a:p>
          <a:p>
            <a:endParaRPr lang="tr-TR" dirty="0"/>
          </a:p>
          <a:p>
            <a:endParaRPr lang="tr-TR" dirty="0" smtClean="0"/>
          </a:p>
          <a:p>
            <a:pPr marL="0" indent="0">
              <a:buNone/>
            </a:pPr>
            <a:endParaRPr lang="tr-TR"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577669" y="3140968"/>
            <a:ext cx="788665" cy="75361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8426909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lnSpcReduction="10000"/>
          </a:bodyPr>
          <a:lstStyle/>
          <a:p>
            <a:r>
              <a:rPr lang="tr-TR" dirty="0"/>
              <a:t>Günümüzde teknolojinin hızla ilerlemesinden eğitim öğretim ortamlarının da etkilendiği </a:t>
            </a:r>
            <a:r>
              <a:rPr lang="tr-TR" dirty="0" smtClean="0"/>
              <a:t>görülmektedir.</a:t>
            </a:r>
          </a:p>
          <a:p>
            <a:r>
              <a:rPr lang="tr-TR" dirty="0" smtClean="0"/>
              <a:t> </a:t>
            </a:r>
            <a:r>
              <a:rPr lang="tr-TR" dirty="0"/>
              <a:t>Eğitimde teknoloji kullanımı değişik araştırmalarla da ortaya konulduğu gibi öğrenmeyi kolaylaştırıcı, kalıcılığı arttırıcı bir etkiye sahiptir. Çok yönlü uyaranlar, bireyleri, algıları daha açık ve bilgiyi daha özümseyici bireyler haline </a:t>
            </a:r>
            <a:r>
              <a:rPr lang="tr-TR" dirty="0" smtClean="0"/>
              <a:t>gelir.(</a:t>
            </a:r>
            <a:r>
              <a:rPr lang="tr-TR" dirty="0"/>
              <a:t>Odabaşı, 2013)</a:t>
            </a:r>
          </a:p>
          <a:p>
            <a:endParaRPr lang="tr-TR" dirty="0"/>
          </a:p>
        </p:txBody>
      </p:sp>
    </p:spTree>
    <p:extLst>
      <p:ext uri="{BB962C8B-B14F-4D97-AF65-F5344CB8AC3E}">
        <p14:creationId xmlns:p14="http://schemas.microsoft.com/office/powerpoint/2010/main" xmlns="" val="411049931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8538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4702150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8873218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0870758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txBox="1">
            <a:spLocks/>
          </p:cNvSpPr>
          <p:nvPr/>
        </p:nvSpPr>
        <p:spPr>
          <a:xfrm>
            <a:off x="465290" y="692696"/>
            <a:ext cx="82296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tr-TR" sz="4000" dirty="0" smtClean="0"/>
              <a:t>3-Öğretmenlerin </a:t>
            </a:r>
            <a:r>
              <a:rPr lang="tr-TR" sz="4000" dirty="0"/>
              <a:t>EBA Ders üzerinde mevcut olan konu anlatımlarını paylaşmasını sağlamak</a:t>
            </a:r>
          </a:p>
          <a:p>
            <a:r>
              <a:rPr lang="tr-TR" sz="4000" dirty="0" smtClean="0"/>
              <a:t/>
            </a:r>
            <a:br>
              <a:rPr lang="tr-TR" sz="4000" dirty="0" smtClean="0"/>
            </a:br>
            <a:endParaRPr lang="tr-TR" sz="4000" dirty="0"/>
          </a:p>
        </p:txBody>
      </p:sp>
      <p:sp>
        <p:nvSpPr>
          <p:cNvPr id="3" name="İçerik Yer Tutucusu 2"/>
          <p:cNvSpPr txBox="1">
            <a:spLocks/>
          </p:cNvSpPr>
          <p:nvPr/>
        </p:nvSpPr>
        <p:spPr>
          <a:xfrm>
            <a:off x="652736" y="2996952"/>
            <a:ext cx="7859216" cy="1972815"/>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tr-TR" dirty="0" smtClean="0"/>
              <a:t>DERSLER-KONULAR  KISMI tıklanarak istenilen konu seçilip tıklanarak paylaşım yapılabilir.</a:t>
            </a:r>
          </a:p>
          <a:p>
            <a:r>
              <a:rPr lang="tr-TR" dirty="0" smtClean="0"/>
              <a:t>DERSLER-SINAVLAR KISMI tıklanarak istenilen sınav seçilip tıklanarak paylaşım yapılabilir.</a:t>
            </a:r>
          </a:p>
          <a:p>
            <a:pPr marL="0" indent="0">
              <a:buFont typeface="Arial" pitchFamily="34" charset="0"/>
              <a:buNone/>
            </a:pPr>
            <a:endParaRPr lang="tr-TR" dirty="0"/>
          </a:p>
        </p:txBody>
      </p:sp>
    </p:spTree>
    <p:extLst>
      <p:ext uri="{BB962C8B-B14F-4D97-AF65-F5344CB8AC3E}">
        <p14:creationId xmlns:p14="http://schemas.microsoft.com/office/powerpoint/2010/main" xmlns="" val="40474713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9654764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1124744"/>
            <a:ext cx="8229600" cy="1143000"/>
          </a:xfrm>
        </p:spPr>
        <p:txBody>
          <a:bodyPr>
            <a:noAutofit/>
          </a:bodyPr>
          <a:lstStyle/>
          <a:p>
            <a:r>
              <a:rPr lang="tr-TR" sz="4000" dirty="0" smtClean="0"/>
              <a:t>4-EBA </a:t>
            </a:r>
            <a:r>
              <a:rPr lang="tr-TR" sz="4000" dirty="0"/>
              <a:t>Ders öğretmen grubu oluşturarak kurum içindeki duyuruları, etkinlikleri EBA Ders üzerinden </a:t>
            </a:r>
            <a:r>
              <a:rPr lang="tr-TR" sz="4000" dirty="0" smtClean="0"/>
              <a:t>paylaşmak</a:t>
            </a:r>
            <a:r>
              <a:rPr lang="tr-TR" sz="4000" dirty="0"/>
              <a:t/>
            </a:r>
            <a:br>
              <a:rPr lang="tr-TR" sz="4000" dirty="0"/>
            </a:br>
            <a:endParaRPr lang="tr-TR" sz="4000" dirty="0"/>
          </a:p>
        </p:txBody>
      </p:sp>
      <p:sp>
        <p:nvSpPr>
          <p:cNvPr id="3" name="İçerik Yer Tutucusu 2"/>
          <p:cNvSpPr>
            <a:spLocks noGrp="1"/>
          </p:cNvSpPr>
          <p:nvPr>
            <p:ph sz="half" idx="1"/>
          </p:nvPr>
        </p:nvSpPr>
        <p:spPr>
          <a:xfrm>
            <a:off x="467544" y="3789040"/>
            <a:ext cx="8291264" cy="3268960"/>
          </a:xfrm>
        </p:spPr>
        <p:txBody>
          <a:bodyPr/>
          <a:lstStyle/>
          <a:p>
            <a:pPr marL="0" indent="0">
              <a:buNone/>
            </a:pPr>
            <a:r>
              <a:rPr lang="tr-TR" dirty="0" smtClean="0"/>
              <a:t>Kurum </a:t>
            </a:r>
            <a:r>
              <a:rPr lang="tr-TR" dirty="0"/>
              <a:t>müdürünün kişisel (T.C. Kimlik </a:t>
            </a:r>
            <a:r>
              <a:rPr lang="tr-TR" dirty="0" err="1" smtClean="0"/>
              <a:t>no</a:t>
            </a:r>
            <a:r>
              <a:rPr lang="tr-TR" dirty="0" smtClean="0"/>
              <a:t>, </a:t>
            </a:r>
            <a:r>
              <a:rPr lang="tr-TR" dirty="0"/>
              <a:t>şifre )</a:t>
            </a:r>
            <a:r>
              <a:rPr lang="tr-TR" dirty="0" err="1"/>
              <a:t>mebbis</a:t>
            </a:r>
            <a:r>
              <a:rPr lang="tr-TR" dirty="0"/>
              <a:t> şifresi ile EBA </a:t>
            </a:r>
            <a:r>
              <a:rPr lang="tr-TR" dirty="0" err="1"/>
              <a:t>Ders’e</a:t>
            </a:r>
            <a:r>
              <a:rPr lang="tr-TR" dirty="0"/>
              <a:t> giriş yapmamız gerekmektedir.</a:t>
            </a:r>
          </a:p>
          <a:p>
            <a:endParaRPr lang="tr-TR" dirty="0"/>
          </a:p>
        </p:txBody>
      </p:sp>
    </p:spTree>
    <p:extLst>
      <p:ext uri="{BB962C8B-B14F-4D97-AF65-F5344CB8AC3E}">
        <p14:creationId xmlns:p14="http://schemas.microsoft.com/office/powerpoint/2010/main" xmlns="" val="41468079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27384"/>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4303045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737698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6512" y="0"/>
            <a:ext cx="9180512"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7270015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261" y="17156"/>
            <a:ext cx="9144000" cy="684084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5162891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971600" y="836712"/>
            <a:ext cx="7560840" cy="1800200"/>
          </a:xfrm>
        </p:spPr>
        <p:txBody>
          <a:bodyPr>
            <a:normAutofit/>
          </a:bodyPr>
          <a:lstStyle/>
          <a:p>
            <a:r>
              <a:rPr lang="tr-TR" dirty="0" smtClean="0"/>
              <a:t>İstatistikler gösteriyor ki  gençlerin ve çocukların bilgisayar ve akıllı telefon başında geçirdikleri zaman günde 16 saate kadar çıkmaktadır.</a:t>
            </a:r>
            <a:endParaRPr lang="tr-TR" dirty="0"/>
          </a:p>
        </p:txBody>
      </p:sp>
      <p:sp>
        <p:nvSpPr>
          <p:cNvPr id="5" name="İçerik Yer Tutucusu 2"/>
          <p:cNvSpPr>
            <a:spLocks noGrp="1"/>
          </p:cNvSpPr>
          <p:nvPr>
            <p:ph sz="half" idx="1"/>
          </p:nvPr>
        </p:nvSpPr>
        <p:spPr>
          <a:xfrm>
            <a:off x="971600" y="2924944"/>
            <a:ext cx="7560840" cy="1800200"/>
          </a:xfrm>
        </p:spPr>
        <p:txBody>
          <a:bodyPr>
            <a:noAutofit/>
          </a:bodyPr>
          <a:lstStyle/>
          <a:p>
            <a:r>
              <a:rPr lang="tr-TR" dirty="0" smtClean="0"/>
              <a:t>Çocuklarda ve gençlerde bilgisayar ve teknoloji bağımlılığı günümüzün en ciddi problemlerinden birisi olmaya başlamıştır  hatta hastanelerde  teknoloji ve internet bağımlılığı poliklinikleri hizmet verir hale gelmiştir.</a:t>
            </a:r>
          </a:p>
        </p:txBody>
      </p:sp>
    </p:spTree>
    <p:extLst>
      <p:ext uri="{BB962C8B-B14F-4D97-AF65-F5344CB8AC3E}">
        <p14:creationId xmlns:p14="http://schemas.microsoft.com/office/powerpoint/2010/main" xmlns="" val="42329123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530267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2861846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13011150" cy="7315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7982872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231308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4"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0618746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84"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6562872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9573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2311069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404664"/>
            <a:ext cx="7772400" cy="1470025"/>
          </a:xfrm>
        </p:spPr>
        <p:txBody>
          <a:bodyPr>
            <a:normAutofit fontScale="90000"/>
          </a:bodyPr>
          <a:lstStyle/>
          <a:p>
            <a:r>
              <a:rPr lang="tr-TR" dirty="0"/>
              <a:t>4-Kurumunuzdaki </a:t>
            </a:r>
            <a:r>
              <a:rPr lang="tr-TR" dirty="0" smtClean="0"/>
              <a:t>EBA </a:t>
            </a:r>
            <a:r>
              <a:rPr lang="tr-TR" dirty="0"/>
              <a:t>Ders öğrenci kayıt oranlarını tamamlamak</a:t>
            </a:r>
            <a:br>
              <a:rPr lang="tr-TR" dirty="0"/>
            </a:br>
            <a:endParaRPr lang="tr-TR" dirty="0"/>
          </a:p>
        </p:txBody>
      </p:sp>
      <p:sp>
        <p:nvSpPr>
          <p:cNvPr id="3" name="Alt Başlık 2"/>
          <p:cNvSpPr>
            <a:spLocks noGrp="1"/>
          </p:cNvSpPr>
          <p:nvPr>
            <p:ph type="subTitle" idx="1"/>
          </p:nvPr>
        </p:nvSpPr>
        <p:spPr>
          <a:xfrm>
            <a:off x="1403648" y="2132856"/>
            <a:ext cx="6400800" cy="1752600"/>
          </a:xfrm>
        </p:spPr>
        <p:txBody>
          <a:bodyPr>
            <a:noAutofit/>
          </a:bodyPr>
          <a:lstStyle/>
          <a:p>
            <a:pPr algn="l"/>
            <a:r>
              <a:rPr lang="tr-TR" sz="2800" dirty="0">
                <a:solidFill>
                  <a:schemeClr val="tx1"/>
                </a:solidFill>
              </a:rPr>
              <a:t>Şube rehber öğretmenliği görevi olan öğretmenlerin ;</a:t>
            </a:r>
          </a:p>
          <a:p>
            <a:pPr algn="l"/>
            <a:r>
              <a:rPr lang="tr-TR" sz="2800" dirty="0">
                <a:solidFill>
                  <a:schemeClr val="tx1"/>
                </a:solidFill>
              </a:rPr>
              <a:t>kendi sınıflarındaki tüm öğrencilerin EBA </a:t>
            </a:r>
            <a:r>
              <a:rPr lang="tr-TR" sz="2800" dirty="0" err="1">
                <a:solidFill>
                  <a:schemeClr val="tx1"/>
                </a:solidFill>
              </a:rPr>
              <a:t>Ders’e</a:t>
            </a:r>
            <a:r>
              <a:rPr lang="tr-TR" sz="2800" dirty="0">
                <a:solidFill>
                  <a:schemeClr val="tx1"/>
                </a:solidFill>
              </a:rPr>
              <a:t> girişlerini tamamlamalarını sağlamak </a:t>
            </a:r>
            <a:endParaRPr lang="tr-TR" sz="2800" dirty="0" smtClean="0">
              <a:solidFill>
                <a:schemeClr val="tx1"/>
              </a:solidFill>
            </a:endParaRPr>
          </a:p>
          <a:p>
            <a:pPr algn="l"/>
            <a:endParaRPr lang="tr-TR" sz="2800" dirty="0">
              <a:solidFill>
                <a:schemeClr val="tx1"/>
              </a:solidFill>
            </a:endParaRPr>
          </a:p>
        </p:txBody>
      </p:sp>
    </p:spTree>
    <p:extLst>
      <p:ext uri="{BB962C8B-B14F-4D97-AF65-F5344CB8AC3E}">
        <p14:creationId xmlns:p14="http://schemas.microsoft.com/office/powerpoint/2010/main" xmlns="" val="20726150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6000" u="sng" dirty="0" smtClean="0"/>
              <a:t>HEDEFİMİZ</a:t>
            </a:r>
            <a:endParaRPr lang="tr-TR" sz="6000" u="sng" dirty="0"/>
          </a:p>
        </p:txBody>
      </p:sp>
      <p:sp>
        <p:nvSpPr>
          <p:cNvPr id="3" name="İçerik Yer Tutucusu 2"/>
          <p:cNvSpPr>
            <a:spLocks noGrp="1"/>
          </p:cNvSpPr>
          <p:nvPr>
            <p:ph idx="1"/>
          </p:nvPr>
        </p:nvSpPr>
        <p:spPr/>
        <p:txBody>
          <a:bodyPr/>
          <a:lstStyle/>
          <a:p>
            <a:r>
              <a:rPr lang="tr-TR" dirty="0" smtClean="0"/>
              <a:t>Öğrencilerimizin bilgisayar ve cep telefonu kullanırken boşa harcadıkları vakitlerini ,eğitim içeriklerini ve paylaşımlarını inceleyerek daha etkin ve verimli kullanmalarını sağlamak</a:t>
            </a:r>
          </a:p>
          <a:p>
            <a:endParaRPr lang="tr-TR" dirty="0"/>
          </a:p>
          <a:p>
            <a:r>
              <a:rPr lang="tr-TR" dirty="0" smtClean="0"/>
              <a:t>Öğretmenlerimizin EBA Ders kullanma alışkanlığı kazanmalarını sağlamak </a:t>
            </a:r>
            <a:endParaRPr lang="tr-TR" dirty="0"/>
          </a:p>
        </p:txBody>
      </p:sp>
    </p:spTree>
    <p:extLst>
      <p:ext uri="{BB962C8B-B14F-4D97-AF65-F5344CB8AC3E}">
        <p14:creationId xmlns:p14="http://schemas.microsoft.com/office/powerpoint/2010/main" xmlns="" val="27298764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TEŞEKKÜRLER</a:t>
            </a:r>
            <a:endParaRPr lang="tr-TR" dirty="0"/>
          </a:p>
        </p:txBody>
      </p:sp>
    </p:spTree>
    <p:extLst>
      <p:ext uri="{BB962C8B-B14F-4D97-AF65-F5344CB8AC3E}">
        <p14:creationId xmlns:p14="http://schemas.microsoft.com/office/powerpoint/2010/main" xmlns="" val="14349782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8037063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83568" y="548680"/>
            <a:ext cx="7772400" cy="1470025"/>
          </a:xfrm>
        </p:spPr>
        <p:txBody>
          <a:bodyPr>
            <a:normAutofit/>
          </a:bodyPr>
          <a:lstStyle/>
          <a:p>
            <a:r>
              <a:rPr lang="tr-TR" sz="6000" u="sng" dirty="0" smtClean="0"/>
              <a:t>AMACIMIZ</a:t>
            </a:r>
            <a:endParaRPr lang="tr-TR" sz="6000" u="sng" dirty="0"/>
          </a:p>
        </p:txBody>
      </p:sp>
      <p:sp>
        <p:nvSpPr>
          <p:cNvPr id="6" name="İçerik Yer Tutucusu 4"/>
          <p:cNvSpPr txBox="1">
            <a:spLocks/>
          </p:cNvSpPr>
          <p:nvPr/>
        </p:nvSpPr>
        <p:spPr>
          <a:xfrm>
            <a:off x="683568" y="1916832"/>
            <a:ext cx="7992888" cy="3816423"/>
          </a:xfrm>
          <a:prstGeom prst="rect">
            <a:avLst/>
          </a:prstGeom>
        </p:spPr>
        <p:txBody>
          <a:bodyPr vert="horz" lIns="91440" tIns="45720" rIns="91440" bIns="45720" rtlCol="0">
            <a:normAutofit lnSpcReduction="1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r>
              <a:rPr lang="tr-TR" sz="2800" dirty="0" smtClean="0">
                <a:solidFill>
                  <a:schemeClr val="tx1"/>
                </a:solidFill>
              </a:rPr>
              <a:t>İlçemiz </a:t>
            </a:r>
            <a:r>
              <a:rPr lang="tr-TR" sz="2800" dirty="0">
                <a:solidFill>
                  <a:schemeClr val="tx1"/>
                </a:solidFill>
              </a:rPr>
              <a:t>okullarında eğitim öğretim gören öğrencilerimizin ders dışında bilgisayar </a:t>
            </a:r>
            <a:r>
              <a:rPr lang="tr-TR" sz="2800" dirty="0" smtClean="0">
                <a:solidFill>
                  <a:schemeClr val="tx1"/>
                </a:solidFill>
              </a:rPr>
              <a:t>ve cep telefonları  başında </a:t>
            </a:r>
            <a:r>
              <a:rPr lang="tr-TR" sz="2800" dirty="0">
                <a:solidFill>
                  <a:schemeClr val="tx1"/>
                </a:solidFill>
              </a:rPr>
              <a:t>geçirdikleri vakitlerini </a:t>
            </a:r>
            <a:r>
              <a:rPr lang="tr-TR" sz="2800" dirty="0" smtClean="0">
                <a:solidFill>
                  <a:schemeClr val="tx1"/>
                </a:solidFill>
              </a:rPr>
              <a:t>;oyun </a:t>
            </a:r>
            <a:r>
              <a:rPr lang="tr-TR" sz="2800" dirty="0">
                <a:solidFill>
                  <a:schemeClr val="tx1"/>
                </a:solidFill>
              </a:rPr>
              <a:t>oynamak, sosyal </a:t>
            </a:r>
            <a:r>
              <a:rPr lang="tr-TR" sz="2800" dirty="0" smtClean="0">
                <a:solidFill>
                  <a:schemeClr val="tx1"/>
                </a:solidFill>
              </a:rPr>
              <a:t>medya sitelerinde  gezinmek yerine</a:t>
            </a:r>
          </a:p>
          <a:p>
            <a:pPr algn="l"/>
            <a:endParaRPr lang="tr-TR" sz="2800" dirty="0" smtClean="0">
              <a:solidFill>
                <a:schemeClr val="tx1"/>
              </a:solidFill>
            </a:endParaRPr>
          </a:p>
          <a:p>
            <a:pPr algn="l"/>
            <a:r>
              <a:rPr lang="tr-TR" sz="2800" dirty="0" smtClean="0">
                <a:solidFill>
                  <a:schemeClr val="tx1"/>
                </a:solidFill>
              </a:rPr>
              <a:t>soru çözmelerini, okuldaki yazılı sorularını, cevap anahtarlarını incelemelerini, konu anlatımlarını dinlemelerini, tarama testleri yapmalarını sağlayarak daha faydalı ve verimli geçirmelerini sağlamak</a:t>
            </a:r>
            <a:endParaRPr lang="tr-TR" sz="2800" dirty="0">
              <a:solidFill>
                <a:schemeClr val="tx1"/>
              </a:solidFill>
            </a:endParaRPr>
          </a:p>
        </p:txBody>
      </p:sp>
    </p:spTree>
    <p:extLst>
      <p:ext uri="{BB962C8B-B14F-4D97-AF65-F5344CB8AC3E}">
        <p14:creationId xmlns:p14="http://schemas.microsoft.com/office/powerpoint/2010/main" xmlns="" val="17409156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4" y="4780271"/>
            <a:ext cx="3528392" cy="19876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Metin kutusu 1"/>
          <p:cNvSpPr txBox="1"/>
          <p:nvPr/>
        </p:nvSpPr>
        <p:spPr>
          <a:xfrm>
            <a:off x="755576" y="3068960"/>
            <a:ext cx="7920880" cy="1815882"/>
          </a:xfrm>
          <a:prstGeom prst="rect">
            <a:avLst/>
          </a:prstGeom>
          <a:noFill/>
        </p:spPr>
        <p:txBody>
          <a:bodyPr wrap="square" rtlCol="0">
            <a:spAutoFit/>
          </a:bodyPr>
          <a:lstStyle/>
          <a:p>
            <a:r>
              <a:rPr lang="tr-TR" sz="2800" dirty="0"/>
              <a:t>Eğitimin geleceğe açılan kapısı olan Eğitim Bilişim Ağı, Yenilik ve Eğitim Teknolojileri Genel Müdürlüğü tarafından her bir bireyin kullanımına ücretsiz olarak sunulan </a:t>
            </a:r>
            <a:r>
              <a:rPr lang="tr-TR" sz="2800" b="1" dirty="0"/>
              <a:t>çevrimiçi bir sosyal eğitim platformu</a:t>
            </a:r>
            <a:r>
              <a:rPr lang="tr-TR" sz="2800" dirty="0"/>
              <a:t>dur.</a:t>
            </a:r>
          </a:p>
        </p:txBody>
      </p:sp>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84287" y="692696"/>
            <a:ext cx="5688013" cy="2249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9002524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03256" y="116632"/>
            <a:ext cx="5688013" cy="2249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ikdörtgen 2"/>
          <p:cNvSpPr/>
          <p:nvPr/>
        </p:nvSpPr>
        <p:spPr>
          <a:xfrm>
            <a:off x="539552" y="2582143"/>
            <a:ext cx="8496944" cy="3785652"/>
          </a:xfrm>
          <a:prstGeom prst="rect">
            <a:avLst/>
          </a:prstGeom>
        </p:spPr>
        <p:txBody>
          <a:bodyPr wrap="square">
            <a:spAutoFit/>
          </a:bodyPr>
          <a:lstStyle/>
          <a:p>
            <a:r>
              <a:rPr lang="tr-TR" sz="2400" b="1" dirty="0"/>
              <a:t>Öğretmenlerimiz için,</a:t>
            </a:r>
          </a:p>
          <a:p>
            <a:r>
              <a:rPr lang="tr-TR" sz="2400" dirty="0"/>
              <a:t>Meslektaşlarıyla birlikte etkili bir şekilde iş birliği yapabilmeleri, öğrencileriyle eğitsel paylaşımlarda bulunabilmeleri için tasarlanmıştır. Öğretmenlerimiz; EBA </a:t>
            </a:r>
            <a:r>
              <a:rPr lang="tr-TR" sz="2400" dirty="0" err="1"/>
              <a:t>Ders’te</a:t>
            </a:r>
            <a:r>
              <a:rPr lang="tr-TR" sz="2400" dirty="0"/>
              <a:t> oluşturduğu veya takip ettiği gruplar içinde eğitsel tartışmalara katılabilir, eğitsel paylaşımlar yapabilir, öğrencilerine çalışmalar gönderebilir, kişiye özel takvim planına göre gönderilen çalışmaları ve yaklaşan etkinlikleri takip edebilirler. Ayrıca burada yer alan içerik geliştirme araçlarını kullanarak ürettikleri içeriklerle Milli Eğitim Bakanlığı’nın tüm dünyaya e- içerik ihraç etme vizyonuna katkı sağlayabilirler.</a:t>
            </a:r>
          </a:p>
        </p:txBody>
      </p:sp>
    </p:spTree>
    <p:extLst>
      <p:ext uri="{BB962C8B-B14F-4D97-AF65-F5344CB8AC3E}">
        <p14:creationId xmlns:p14="http://schemas.microsoft.com/office/powerpoint/2010/main" xmlns="" val="382312157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617645" y="332656"/>
            <a:ext cx="5688013" cy="22494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Dikdörtgen 2"/>
          <p:cNvSpPr/>
          <p:nvPr/>
        </p:nvSpPr>
        <p:spPr>
          <a:xfrm>
            <a:off x="323528" y="2924944"/>
            <a:ext cx="8640960" cy="3785652"/>
          </a:xfrm>
          <a:prstGeom prst="rect">
            <a:avLst/>
          </a:prstGeom>
        </p:spPr>
        <p:txBody>
          <a:bodyPr wrap="square">
            <a:spAutoFit/>
          </a:bodyPr>
          <a:lstStyle/>
          <a:p>
            <a:r>
              <a:rPr lang="tr-TR" sz="2400" b="1" dirty="0"/>
              <a:t>Öğrencilerimiz için,</a:t>
            </a:r>
          </a:p>
          <a:p>
            <a:r>
              <a:rPr lang="tr-TR" sz="2400" dirty="0"/>
              <a:t>Çok daha verimli çalışmalar yapabilmeleri ve çalışmalarının karşılığını alabilmeleri için tasarlandı. Öğrencilerimiz EBA </a:t>
            </a:r>
            <a:r>
              <a:rPr lang="tr-TR" sz="2400" dirty="0" err="1"/>
              <a:t>Ders’le</a:t>
            </a:r>
            <a:r>
              <a:rPr lang="tr-TR" sz="2400" dirty="0"/>
              <a:t>, sınıf arkadaşları ve öğretmenleriyle birlikte çalışabilir, iletişim kurabilir ve paylaşımda bulunabilir. Ayrıca öğrencilerimiz, öğretmenlerinin gönderdiği ödev ve alıştırmaları takviminden anlık takip ederek çalışmalarını zamanında yapabilir, dilediği zaman dilediği konuya çalışabilir. Okulunda paylaşımlar yaparak, oylama ve etkinliklere katılarak hem okulda hem de okul dışında öğrenmeye devam edebilirler.</a:t>
            </a:r>
          </a:p>
        </p:txBody>
      </p:sp>
    </p:spTree>
    <p:extLst>
      <p:ext uri="{BB962C8B-B14F-4D97-AF65-F5344CB8AC3E}">
        <p14:creationId xmlns:p14="http://schemas.microsoft.com/office/powerpoint/2010/main" xmlns="" val="29089529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395536" y="1196752"/>
            <a:ext cx="8352928" cy="4392488"/>
          </a:xfrm>
        </p:spPr>
        <p:txBody>
          <a:bodyPr>
            <a:noAutofit/>
          </a:bodyPr>
          <a:lstStyle/>
          <a:p>
            <a:r>
              <a:rPr lang="tr-TR" sz="5400" dirty="0" smtClean="0"/>
              <a:t>Sosyal Medya </a:t>
            </a:r>
            <a:r>
              <a:rPr lang="tr-TR" sz="5400" dirty="0"/>
              <a:t>(</a:t>
            </a:r>
            <a:r>
              <a:rPr lang="tr-TR" sz="5400" dirty="0" err="1" smtClean="0"/>
              <a:t>Facebook,Instagram,twitter</a:t>
            </a:r>
            <a:r>
              <a:rPr lang="tr-TR" sz="5400" dirty="0" smtClean="0"/>
              <a:t>)Hesabınız Var mı?</a:t>
            </a:r>
            <a:endParaRPr lang="tr-TR" sz="5400" dirty="0"/>
          </a:p>
        </p:txBody>
      </p:sp>
    </p:spTree>
    <p:extLst>
      <p:ext uri="{BB962C8B-B14F-4D97-AF65-F5344CB8AC3E}">
        <p14:creationId xmlns:p14="http://schemas.microsoft.com/office/powerpoint/2010/main" xmlns="" val="349136544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734</TotalTime>
  <Words>610</Words>
  <Application>Microsoft Office PowerPoint</Application>
  <PresentationFormat>Ekran Gösterisi (4:3)</PresentationFormat>
  <Paragraphs>50</Paragraphs>
  <Slides>39</Slides>
  <Notes>0</Notes>
  <HiddenSlides>0</HiddenSlides>
  <MMClips>0</MMClips>
  <ScaleCrop>false</ScaleCrop>
  <HeadingPairs>
    <vt:vector size="4" baseType="variant">
      <vt:variant>
        <vt:lpstr>Tema</vt:lpstr>
      </vt:variant>
      <vt:variant>
        <vt:i4>1</vt:i4>
      </vt:variant>
      <vt:variant>
        <vt:lpstr>Slayt Başlıkları</vt:lpstr>
      </vt:variant>
      <vt:variant>
        <vt:i4>39</vt:i4>
      </vt:variant>
    </vt:vector>
  </HeadingPairs>
  <TitlesOfParts>
    <vt:vector size="40" baseType="lpstr">
      <vt:lpstr>Ofis Teması</vt:lpstr>
      <vt:lpstr>Slayt 1</vt:lpstr>
      <vt:lpstr>Slayt 2</vt:lpstr>
      <vt:lpstr>Slayt 3</vt:lpstr>
      <vt:lpstr>Slayt 4</vt:lpstr>
      <vt:lpstr>AMACIMIZ</vt:lpstr>
      <vt:lpstr>Slayt 6</vt:lpstr>
      <vt:lpstr>Slayt 7</vt:lpstr>
      <vt:lpstr>Slayt 8</vt:lpstr>
      <vt:lpstr>Sosyal Medya (Facebook,Instagram,twitter)Hesabınız Var mı?</vt:lpstr>
      <vt:lpstr>Her gün profilinize bakıyor musunuz ?  </vt:lpstr>
      <vt:lpstr>Her gün sosyal medya profillerimize cep telefonlarımızdan girip paylaşımlar yaparken,  Neden Bakanlığımızın bize sunduğu birçok şeyi yapabileceğimiz  eğitim platformuna cep telefonumuzdan girmeyelim ?</vt:lpstr>
      <vt:lpstr>Slayt 12</vt:lpstr>
      <vt:lpstr>Slayt 13</vt:lpstr>
      <vt:lpstr>İlçemizde öncelikle;</vt:lpstr>
      <vt:lpstr>Slayt 15</vt:lpstr>
      <vt:lpstr>Slayt 16</vt:lpstr>
      <vt:lpstr>1-Kurumunuzdaki EBA Ders öğretmen  kayıt oranlarını tamamlamak </vt:lpstr>
      <vt:lpstr>Slayt 18</vt:lpstr>
      <vt:lpstr>2-Kurumunuzdaki öğretmenlerin 2017-2018 ikinci dönemindeki yapmış oldukları sınav sorularının cevap anahtarlarını sınavların bitiminden sonra EBA Ders üzerinden paylaşmalarını sağlamak, </vt:lpstr>
      <vt:lpstr>Slayt 20</vt:lpstr>
      <vt:lpstr>Slayt 21</vt:lpstr>
      <vt:lpstr>Slayt 22</vt:lpstr>
      <vt:lpstr>Slayt 23</vt:lpstr>
      <vt:lpstr>Slayt 24</vt:lpstr>
      <vt:lpstr>4-EBA Ders öğretmen grubu oluşturarak kurum içindeki duyuruları, etkinlikleri EBA Ders üzerinden paylaşmak </vt:lpstr>
      <vt:lpstr>Slayt 26</vt:lpstr>
      <vt:lpstr>Slayt 27</vt:lpstr>
      <vt:lpstr>Slayt 28</vt:lpstr>
      <vt:lpstr>Slayt 29</vt:lpstr>
      <vt:lpstr>Slayt 30</vt:lpstr>
      <vt:lpstr>Slayt 31</vt:lpstr>
      <vt:lpstr>Slayt 32</vt:lpstr>
      <vt:lpstr>Slayt 33</vt:lpstr>
      <vt:lpstr>Slayt 34</vt:lpstr>
      <vt:lpstr>Slayt 35</vt:lpstr>
      <vt:lpstr>Slayt 36</vt:lpstr>
      <vt:lpstr>4-Kurumunuzdaki EBA Ders öğrenci kayıt oranlarını tamamlamak </vt:lpstr>
      <vt:lpstr>HEDEFİMİZ</vt:lpstr>
      <vt:lpstr>TEŞEKKÜRLER</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yasemin</dc:creator>
  <cp:lastModifiedBy>pc</cp:lastModifiedBy>
  <cp:revision>58</cp:revision>
  <dcterms:created xsi:type="dcterms:W3CDTF">2018-01-25T09:32:31Z</dcterms:created>
  <dcterms:modified xsi:type="dcterms:W3CDTF">2018-02-06T09:09:50Z</dcterms:modified>
</cp:coreProperties>
</file>